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FF91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08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34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89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0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66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55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53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81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860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30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1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68A40-5FBB-45F8-940F-39ED7552EDF5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EF78-0E6D-44A1-890E-2172C1AB2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05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439"/>
            <a:ext cx="9144000" cy="60951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384965"/>
            <a:ext cx="58326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 Творения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8E5468D-96DA-44F0-BF0C-BCD6139CC7DE}"/>
              </a:ext>
            </a:extLst>
          </p:cNvPr>
          <p:cNvSpPr txBox="1"/>
          <p:nvPr/>
        </p:nvSpPr>
        <p:spPr>
          <a:xfrm>
            <a:off x="575556" y="3442584"/>
            <a:ext cx="79928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Ибо Ты возвеселил меня, Господи, творением Твоим: я восхищаюсь делами рук Твоих</a:t>
            </a:r>
          </a:p>
          <a:p>
            <a:pPr algn="ctr"/>
            <a:endParaRPr lang="ru-RU" sz="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Псалом 91:5</a:t>
            </a:r>
          </a:p>
        </p:txBody>
      </p:sp>
    </p:spTree>
    <p:extLst>
      <p:ext uri="{BB962C8B-B14F-4D97-AF65-F5344CB8AC3E}">
        <p14:creationId xmlns:p14="http://schemas.microsoft.com/office/powerpoint/2010/main" val="429299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439"/>
            <a:ext cx="9144000" cy="60951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980728"/>
            <a:ext cx="58326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 Творения</a:t>
            </a:r>
          </a:p>
        </p:txBody>
      </p:sp>
    </p:spTree>
    <p:extLst>
      <p:ext uri="{BB962C8B-B14F-4D97-AF65-F5344CB8AC3E}">
        <p14:creationId xmlns:p14="http://schemas.microsoft.com/office/powerpoint/2010/main" val="1181839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439"/>
            <a:ext cx="9144000" cy="609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26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рево, внешний, насекомо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6AE42DB-4C29-4362-9E72-1387B530F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606383B-0B06-481D-99B0-7924F92E6180}"/>
              </a:ext>
            </a:extLst>
          </p:cNvPr>
          <p:cNvSpPr txBox="1"/>
          <p:nvPr/>
        </p:nvSpPr>
        <p:spPr>
          <a:xfrm>
            <a:off x="2987824" y="980728"/>
            <a:ext cx="58326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37FF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 Творения</a:t>
            </a:r>
          </a:p>
        </p:txBody>
      </p:sp>
    </p:spTree>
    <p:extLst>
      <p:ext uri="{BB962C8B-B14F-4D97-AF65-F5344CB8AC3E}">
        <p14:creationId xmlns:p14="http://schemas.microsoft.com/office/powerpoint/2010/main" val="1933321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рево, внешний, насекомо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CBA454CD-2621-4580-931B-A0E926DEB6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94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872"/>
            <a:ext cx="9144000" cy="608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82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3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8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13"/>
            <a:ext cx="9144000" cy="607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95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23</Words>
  <Application>Microsoft Office PowerPoint</Application>
  <PresentationFormat>Экран (4:3)</PresentationFormat>
  <Paragraphs>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Попов</dc:creator>
  <cp:lastModifiedBy>Алексей Попов</cp:lastModifiedBy>
  <cp:revision>8</cp:revision>
  <dcterms:created xsi:type="dcterms:W3CDTF">2018-10-25T13:22:45Z</dcterms:created>
  <dcterms:modified xsi:type="dcterms:W3CDTF">2019-09-26T12:15:16Z</dcterms:modified>
</cp:coreProperties>
</file>